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131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5" autoAdjust="0"/>
  </p:normalViewPr>
  <p:slideViewPr>
    <p:cSldViewPr>
      <p:cViewPr varScale="1">
        <p:scale>
          <a:sx n="51" d="100"/>
          <a:sy n="51" d="100"/>
        </p:scale>
        <p:origin x="-62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613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09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83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21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181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90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627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076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368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541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3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9" t="11563" r="59962" b="68125"/>
          <a:stretch/>
        </p:blipFill>
        <p:spPr bwMode="auto">
          <a:xfrm>
            <a:off x="853467" y="163763"/>
            <a:ext cx="2828554" cy="161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6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AutoShape 8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3" name="AutoShape 6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5448140" y="43762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5" name="AutoShape 8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248011" y="18158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8" name="Picture 2" descr="C:\Users\strategyone\Downloads\ARC Logo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11" y="2572618"/>
            <a:ext cx="3429865" cy="17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trategyone\Downloads\ARC Logo with Company Name-1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092" y="2346486"/>
            <a:ext cx="3168352" cy="218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661248"/>
            <a:ext cx="2561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dirty="0" smtClean="0"/>
              <a:t>Original logo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306801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rc Enginee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5172043" cy="14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4564" y="2771012"/>
            <a:ext cx="36481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Client is happy with the </a:t>
            </a:r>
          </a:p>
          <a:p>
            <a:r>
              <a:rPr lang="en-CA" dirty="0" smtClean="0"/>
              <a:t>Copy half of the logo in terms </a:t>
            </a:r>
          </a:p>
          <a:p>
            <a:r>
              <a:rPr lang="en-CA" dirty="0" smtClean="0"/>
              <a:t>Of the tag line and the font.  A tweak</a:t>
            </a:r>
          </a:p>
          <a:p>
            <a:r>
              <a:rPr lang="en-CA" dirty="0" smtClean="0"/>
              <a:t>Is welcome </a:t>
            </a:r>
            <a:endParaRPr lang="en-CA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932040" y="1628800"/>
            <a:ext cx="288032" cy="1142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strategyone\Downloads\ARC Logo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3429865" cy="17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888" y="2032348"/>
            <a:ext cx="38325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 logo is the issue.</a:t>
            </a:r>
          </a:p>
          <a:p>
            <a:r>
              <a:rPr lang="en-CA" dirty="0" smtClean="0"/>
              <a:t>They want to maintain the</a:t>
            </a:r>
          </a:p>
          <a:p>
            <a:r>
              <a:rPr lang="en-CA" dirty="0" smtClean="0"/>
              <a:t>Colours of the original , the arc shape</a:t>
            </a:r>
          </a:p>
          <a:p>
            <a:r>
              <a:rPr lang="en-CA" dirty="0" smtClean="0"/>
              <a:t>We have suggested moving away from </a:t>
            </a:r>
          </a:p>
          <a:p>
            <a:r>
              <a:rPr lang="en-CA" dirty="0" smtClean="0"/>
              <a:t>Serif font..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6455082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Original logo</a:t>
            </a:r>
            <a:endParaRPr lang="en-CA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259632" y="1628800"/>
            <a:ext cx="576064" cy="403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2120" y="580038"/>
            <a:ext cx="163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Partial redesign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5013176"/>
            <a:ext cx="4949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These are the colors.. Gold, </a:t>
            </a:r>
            <a:r>
              <a:rPr lang="en-CA" dirty="0" err="1" smtClean="0"/>
              <a:t>burgandy</a:t>
            </a:r>
            <a:r>
              <a:rPr lang="en-CA" dirty="0" smtClean="0"/>
              <a:t>, black/ grey </a:t>
            </a:r>
            <a:endParaRPr lang="en-CA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681385" y="5197842"/>
            <a:ext cx="5305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97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35696" y="1052736"/>
            <a:ext cx="158417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3568" y="692696"/>
            <a:ext cx="347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Project is to evolve current logo ….</a:t>
            </a:r>
            <a:endParaRPr lang="en-CA" dirty="0"/>
          </a:p>
        </p:txBody>
      </p:sp>
      <p:pic>
        <p:nvPicPr>
          <p:cNvPr id="5" name="Picture 2" descr="Arc Enginee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5172043" cy="14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trategyone\Downloads\ARC Logo with Company Name-1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168352" cy="218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2627784" y="3234938"/>
            <a:ext cx="0" cy="12021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99592" y="4725144"/>
            <a:ext cx="2160240" cy="9441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 smtClean="0"/>
              <a:t>?</a:t>
            </a:r>
            <a:endParaRPr lang="en-CA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2635696"/>
            <a:ext cx="41503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They want to maintain the </a:t>
            </a:r>
          </a:p>
          <a:p>
            <a:r>
              <a:rPr lang="en-CA" dirty="0" smtClean="0"/>
              <a:t>Colour palette, the oval and </a:t>
            </a:r>
          </a:p>
          <a:p>
            <a:r>
              <a:rPr lang="en-CA" dirty="0" smtClean="0"/>
              <a:t>The A R C letters… I know </a:t>
            </a:r>
          </a:p>
          <a:p>
            <a:r>
              <a:rPr lang="en-CA" dirty="0" smtClean="0"/>
              <a:t>Very constraining… this is already on their </a:t>
            </a:r>
          </a:p>
          <a:p>
            <a:r>
              <a:rPr lang="en-CA" dirty="0" smtClean="0"/>
              <a:t>Building which is why we need to evolve </a:t>
            </a:r>
          </a:p>
          <a:p>
            <a:r>
              <a:rPr lang="en-CA" dirty="0" smtClean="0"/>
              <a:t>And not </a:t>
            </a:r>
            <a:r>
              <a:rPr lang="en-CA" smtClean="0"/>
              <a:t>redesign completely</a:t>
            </a:r>
            <a:endParaRPr lang="en-CA" dirty="0" smtClean="0"/>
          </a:p>
        </p:txBody>
      </p:sp>
      <p:pic>
        <p:nvPicPr>
          <p:cNvPr id="12" name="Picture 2" descr="C:\Users\strategyone\Downloads\ARC Logo.tif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98" y="1285787"/>
            <a:ext cx="1714932" cy="86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14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117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strategyone</dc:creator>
  <cp:lastModifiedBy>strategyone</cp:lastModifiedBy>
  <cp:revision>14</cp:revision>
  <dcterms:created xsi:type="dcterms:W3CDTF">2014-10-08T13:21:48Z</dcterms:created>
  <dcterms:modified xsi:type="dcterms:W3CDTF">2015-02-24T18:31:53Z</dcterms:modified>
</cp:coreProperties>
</file>